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1" r:id="rId10"/>
    <p:sldId id="262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0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Building an Engaging Gym Landing Page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how to create a captivating gym landing page using HTML, CSS, and JavaScript. Explore the login and sign-in process and the implementation of buttons for enhanced user experience.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78197"/>
            <a:ext cx="19812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Arpit Patel</a:t>
            </a:r>
            <a:endParaRPr lang="en-US" sz="2187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Recap the gym landing page project and its objectives. Reflect on the design choices and functionality implemented, highlighting the success of the final product.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the purpose and design of the gym landing page, and how it can attract and engage visitors. Let's dive into the project's details.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547223"/>
            <a:ext cx="4892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 and Layout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57485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73975" y="38108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HTML &amp; CSS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73975" y="4380190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an overview of the HTML and CSS techniques used in the gym landing page to create a visually appealing design.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57485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62267" y="3810833"/>
            <a:ext cx="3337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Layout &amp; Visual Elements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62267" y="4380190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layout and visual elements of the gym landing page, including fonts, colors, and images.</a:t>
            </a: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304E0-F1D4-06A7-B068-AB00BF7B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99" y="987318"/>
            <a:ext cx="6093439" cy="59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7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139A-A4F6-F99B-7C00-2989B167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528" y="1579183"/>
            <a:ext cx="8149143" cy="49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9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49162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Functionality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866317"/>
            <a:ext cx="3482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JavaScript Implementation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43567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how JavaScript enhances the functionality of the gym landing page and improves user interaction.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866317"/>
            <a:ext cx="3101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Login &amp; Sign-In Process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43567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how the login and sign-in process is integrated into the gym landing page for a seamless user experience.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8359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 of States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91182" y="4078843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113490"/>
            <a:ext cx="3589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Enhancing User Experience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how states are used in the gym landing page to provide real-time feedback and improve user engagement.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A941B-DBE6-C3A4-6276-89270F99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13592" y="288610"/>
            <a:ext cx="6151397" cy="4840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86ACBA-E98A-A634-50A7-CE77AFFF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0301" y="6137896"/>
            <a:ext cx="8109815" cy="8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0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537460"/>
            <a:ext cx="6080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Button Implementation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787259"/>
            <a:ext cx="27279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Types &amp; Purposes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425910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various types and purposes of buttons used on the gym landing page to drive user interaction and achieve specific goals.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787259"/>
            <a:ext cx="40614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Integration into Web Page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806" y="4425910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how buttons are seamlessly integrated into the gym landing page, creating a cohesive and intuitive user interface.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278</Words>
  <Application>Microsoft Office PowerPoint</Application>
  <PresentationFormat>Custom</PresentationFormat>
  <Paragraphs>33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Corben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arpit</cp:lastModifiedBy>
  <cp:revision>2</cp:revision>
  <dcterms:created xsi:type="dcterms:W3CDTF">2023-11-21T18:14:37Z</dcterms:created>
  <dcterms:modified xsi:type="dcterms:W3CDTF">2023-11-21T18:29:27Z</dcterms:modified>
</cp:coreProperties>
</file>